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72" y="13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2" Target="slides/slide1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0251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905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12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945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724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740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42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408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917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6195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704923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B0F19-A0E7-4682-AD19-EC35F9045D6B}" type="datetimeFigureOut">
              <a:rPr lang="ko-KR" altLang="en-US" smtClean="0"/>
              <a:t>2020-01-28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2406C-0591-4605-A1B0-4CD2078732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5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2" Target="mailto:interborn@theborn.co.kr" TargetMode="External" Type="http://schemas.openxmlformats.org/officeDocument/2006/relationships/hyperlink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251520" y="953725"/>
            <a:ext cx="3240360" cy="53555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65161" y="2393993"/>
            <a:ext cx="3413114" cy="3185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400" dirty="0" err="1" smtClean="0"/>
              <a:t>더본코리아</a:t>
            </a:r>
            <a:r>
              <a:rPr lang="ko-KR" altLang="en-US" sz="1400" dirty="0" smtClean="0"/>
              <a:t> 인테리어 협력업체 모집</a:t>
            </a:r>
            <a:endParaRPr lang="en-US" altLang="ko-KR" sz="1400" dirty="0" smtClean="0"/>
          </a:p>
          <a:p>
            <a:pPr algn="ctr"/>
            <a:endParaRPr lang="en-US" altLang="ko-KR" sz="1400" dirty="0"/>
          </a:p>
          <a:p>
            <a:pPr algn="ctr"/>
            <a:r>
              <a:rPr lang="ko-KR" altLang="en-US" sz="1200" dirty="0" smtClean="0"/>
              <a:t>경쟁력 있는 우수 </a:t>
            </a:r>
            <a:r>
              <a:rPr lang="ko-KR" altLang="en-US" sz="1200" dirty="0" err="1" smtClean="0"/>
              <a:t>협력사</a:t>
            </a:r>
            <a:r>
              <a:rPr lang="ko-KR" altLang="en-US" sz="1200" dirty="0" smtClean="0"/>
              <a:t> 발굴을 위해 </a:t>
            </a:r>
            <a:endParaRPr lang="en-US" altLang="ko-KR" sz="1200" dirty="0" smtClean="0"/>
          </a:p>
          <a:p>
            <a:pPr algn="ctr"/>
            <a:r>
              <a:rPr lang="en-US" altLang="ko-KR" sz="1200" dirty="0" smtClean="0"/>
              <a:t>‘2020</a:t>
            </a:r>
            <a:r>
              <a:rPr lang="ko-KR" altLang="en-US" sz="1200" dirty="0" smtClean="0"/>
              <a:t>년도 신규 협력업체 공개모집</a:t>
            </a:r>
            <a:r>
              <a:rPr lang="en-US" altLang="ko-KR" sz="1200" dirty="0" smtClean="0"/>
              <a:t>’</a:t>
            </a:r>
            <a:r>
              <a:rPr lang="ko-KR" altLang="en-US" sz="1200" dirty="0" smtClean="0"/>
              <a:t>을 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아래와 같이 실시하오니 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관심 있는 인테리어 업체사의 </a:t>
            </a:r>
            <a:endParaRPr lang="en-US" altLang="ko-KR" sz="1200" dirty="0" smtClean="0"/>
          </a:p>
          <a:p>
            <a:pPr algn="ctr"/>
            <a:r>
              <a:rPr lang="ko-KR" altLang="en-US" sz="1200" dirty="0" smtClean="0"/>
              <a:t>많은 참여 바랍니다</a:t>
            </a:r>
            <a:r>
              <a:rPr lang="en-US" altLang="ko-KR" sz="1200" dirty="0" smtClean="0"/>
              <a:t>.</a:t>
            </a:r>
          </a:p>
          <a:p>
            <a:pPr algn="ctr"/>
            <a:endParaRPr lang="en-US" altLang="ko-KR" sz="1200" dirty="0"/>
          </a:p>
          <a:p>
            <a:pPr algn="ctr"/>
            <a:r>
              <a:rPr lang="en-US" altLang="ko-KR" sz="1200" dirty="0" smtClean="0"/>
              <a:t>-</a:t>
            </a:r>
            <a:r>
              <a:rPr lang="ko-KR" altLang="en-US" sz="1200" dirty="0" smtClean="0"/>
              <a:t>아래</a:t>
            </a:r>
            <a:r>
              <a:rPr lang="en-US" altLang="ko-KR" sz="1200" dirty="0" smtClean="0"/>
              <a:t>-</a:t>
            </a:r>
            <a:endParaRPr lang="en-US" altLang="ko-KR" sz="1400" dirty="0"/>
          </a:p>
          <a:p>
            <a:pPr algn="ctr"/>
            <a:endParaRPr lang="en-US" altLang="ko-KR" sz="1200" dirty="0"/>
          </a:p>
          <a:p>
            <a:r>
              <a:rPr lang="en-US" altLang="ko-KR" sz="1100" dirty="0" smtClean="0"/>
              <a:t>1. </a:t>
            </a:r>
            <a:r>
              <a:rPr lang="ko-KR" altLang="en-US" sz="1100" dirty="0" smtClean="0"/>
              <a:t>접수기간 </a:t>
            </a:r>
            <a:r>
              <a:rPr lang="en-US" altLang="ko-KR" sz="1100" dirty="0" smtClean="0"/>
              <a:t>: 20</a:t>
            </a:r>
            <a:r>
              <a:rPr lang="ko-KR" altLang="en-US" sz="1100" dirty="0" smtClean="0"/>
              <a:t>년 </a:t>
            </a:r>
            <a:r>
              <a:rPr lang="en-US" altLang="ko-KR" sz="1100" dirty="0" smtClean="0"/>
              <a:t>2</a:t>
            </a:r>
            <a:r>
              <a:rPr lang="ko-KR" altLang="en-US" sz="1100" dirty="0" smtClean="0"/>
              <a:t>월 </a:t>
            </a:r>
            <a:r>
              <a:rPr lang="en-US" altLang="ko-KR" sz="1100" dirty="0" smtClean="0"/>
              <a:t>10</a:t>
            </a:r>
            <a:r>
              <a:rPr lang="ko-KR" altLang="en-US" sz="1100" dirty="0" smtClean="0"/>
              <a:t>일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월</a:t>
            </a:r>
            <a:r>
              <a:rPr lang="en-US" altLang="ko-KR" sz="1100" dirty="0" smtClean="0"/>
              <a:t>)~2</a:t>
            </a:r>
            <a:r>
              <a:rPr lang="ko-KR" altLang="en-US" sz="1100" dirty="0" smtClean="0"/>
              <a:t>월 </a:t>
            </a:r>
            <a:r>
              <a:rPr lang="en-US" altLang="ko-KR" sz="1100" dirty="0" smtClean="0"/>
              <a:t>11</a:t>
            </a:r>
            <a:r>
              <a:rPr lang="ko-KR" altLang="en-US" sz="1100" dirty="0" smtClean="0"/>
              <a:t>일</a:t>
            </a:r>
            <a:r>
              <a:rPr lang="en-US" altLang="ko-KR" sz="1100" dirty="0" smtClean="0"/>
              <a:t>(</a:t>
            </a:r>
            <a:r>
              <a:rPr lang="ko-KR" altLang="en-US" sz="1100" dirty="0" smtClean="0"/>
              <a:t>화</a:t>
            </a:r>
            <a:r>
              <a:rPr lang="en-US" altLang="ko-KR" sz="1100" dirty="0" smtClean="0"/>
              <a:t>)</a:t>
            </a:r>
            <a:endParaRPr lang="en-US" altLang="ko-KR" sz="1100" dirty="0" smtClean="0"/>
          </a:p>
          <a:p>
            <a:r>
              <a:rPr lang="en-US" altLang="ko-KR" sz="1100" dirty="0" smtClean="0"/>
              <a:t>2. </a:t>
            </a:r>
            <a:r>
              <a:rPr lang="ko-KR" altLang="en-US" sz="1100" dirty="0" smtClean="0"/>
              <a:t>모집분야 </a:t>
            </a:r>
            <a:r>
              <a:rPr lang="en-US" altLang="ko-KR" sz="1100" dirty="0" smtClean="0"/>
              <a:t>: </a:t>
            </a:r>
            <a:r>
              <a:rPr lang="ko-KR" altLang="ko-KR" sz="1100" dirty="0" smtClean="0"/>
              <a:t>인테리어공사</a:t>
            </a:r>
            <a:r>
              <a:rPr lang="en-US" altLang="ko-KR" sz="1100" dirty="0" smtClean="0"/>
              <a:t> </a:t>
            </a:r>
            <a:r>
              <a:rPr lang="ko-KR" altLang="en-US" sz="1100" dirty="0" smtClean="0"/>
              <a:t>시공업체</a:t>
            </a:r>
            <a:endParaRPr lang="en-US" altLang="ko-KR" sz="1100" dirty="0"/>
          </a:p>
          <a:p>
            <a:r>
              <a:rPr lang="en-US" altLang="ko-KR" sz="1100" dirty="0" smtClean="0"/>
              <a:t>                 </a:t>
            </a:r>
            <a:r>
              <a:rPr lang="ko-KR" altLang="ko-KR" sz="1100" dirty="0" smtClean="0"/>
              <a:t>서울수도권</a:t>
            </a:r>
            <a:r>
              <a:rPr lang="en-US" altLang="ko-KR" sz="1100" dirty="0"/>
              <a:t>, </a:t>
            </a:r>
            <a:r>
              <a:rPr lang="ko-KR" altLang="ko-KR" sz="1100" dirty="0"/>
              <a:t>강원권</a:t>
            </a:r>
            <a:r>
              <a:rPr lang="en-US" altLang="ko-KR" sz="1100" dirty="0"/>
              <a:t>(</a:t>
            </a:r>
            <a:r>
              <a:rPr lang="en-US" altLang="ko-KR" sz="1100" dirty="0" smtClean="0"/>
              <a:t>A</a:t>
            </a:r>
            <a:r>
              <a:rPr lang="ko-KR" altLang="en-US" sz="1100" dirty="0" smtClean="0"/>
              <a:t>권</a:t>
            </a:r>
            <a:r>
              <a:rPr lang="ko-KR" altLang="en-US" sz="1100" dirty="0"/>
              <a:t>역</a:t>
            </a:r>
            <a:r>
              <a:rPr lang="en-US" altLang="ko-KR" sz="1100" dirty="0" smtClean="0"/>
              <a:t>) </a:t>
            </a:r>
            <a:r>
              <a:rPr lang="en-US" altLang="ko-KR" sz="1100" dirty="0"/>
              <a:t>/ </a:t>
            </a:r>
            <a:endParaRPr lang="en-US" altLang="ko-KR" sz="1100" dirty="0" smtClean="0"/>
          </a:p>
          <a:p>
            <a:r>
              <a:rPr lang="en-US" altLang="ko-KR" sz="1100" dirty="0" smtClean="0"/>
              <a:t>                 </a:t>
            </a:r>
            <a:r>
              <a:rPr lang="ko-KR" altLang="ko-KR" sz="1100" dirty="0" smtClean="0"/>
              <a:t>충청권</a:t>
            </a:r>
            <a:r>
              <a:rPr lang="en-US" altLang="ko-KR" sz="1100" dirty="0"/>
              <a:t>, </a:t>
            </a:r>
            <a:r>
              <a:rPr lang="ko-KR" altLang="ko-KR" sz="1100" dirty="0" err="1"/>
              <a:t>경상권</a:t>
            </a:r>
            <a:r>
              <a:rPr lang="en-US" altLang="ko-KR" sz="1100" dirty="0"/>
              <a:t>, </a:t>
            </a:r>
            <a:r>
              <a:rPr lang="ko-KR" altLang="ko-KR" sz="1100" dirty="0" err="1"/>
              <a:t>전라권</a:t>
            </a:r>
            <a:r>
              <a:rPr lang="en-US" altLang="ko-KR" sz="1100" dirty="0"/>
              <a:t>, </a:t>
            </a:r>
            <a:r>
              <a:rPr lang="ko-KR" altLang="ko-KR" sz="1100" dirty="0" err="1"/>
              <a:t>제주권</a:t>
            </a:r>
            <a:r>
              <a:rPr lang="en-US" altLang="ko-KR" sz="1100" dirty="0"/>
              <a:t>(</a:t>
            </a:r>
            <a:r>
              <a:rPr lang="en-US" altLang="ko-KR" sz="1100" dirty="0" smtClean="0"/>
              <a:t>B</a:t>
            </a:r>
            <a:r>
              <a:rPr lang="ko-KR" altLang="en-US" sz="1100" dirty="0" smtClean="0"/>
              <a:t>권역</a:t>
            </a:r>
            <a:r>
              <a:rPr lang="en-US" altLang="ko-KR" sz="1100" dirty="0" smtClean="0"/>
              <a:t>)</a:t>
            </a:r>
            <a:endParaRPr lang="en-US" altLang="ko-KR" sz="1100" dirty="0"/>
          </a:p>
          <a:p>
            <a:r>
              <a:rPr lang="en-US" altLang="ko-KR" sz="1100" dirty="0" smtClean="0"/>
              <a:t>3. </a:t>
            </a:r>
            <a:r>
              <a:rPr lang="ko-KR" altLang="en-US" sz="1100" dirty="0" smtClean="0"/>
              <a:t>접수방법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등기우편 접수</a:t>
            </a:r>
            <a:endParaRPr lang="en-US" altLang="ko-KR" sz="1100" dirty="0"/>
          </a:p>
          <a:p>
            <a:r>
              <a:rPr lang="en-US" altLang="ko-KR" sz="1100" dirty="0" smtClean="0"/>
              <a:t>4. </a:t>
            </a:r>
            <a:r>
              <a:rPr lang="ko-KR" altLang="en-US" sz="1100" dirty="0" smtClean="0"/>
              <a:t>기타문의 </a:t>
            </a:r>
            <a:r>
              <a:rPr lang="en-US" altLang="ko-KR" sz="1100" dirty="0" smtClean="0"/>
              <a:t>: </a:t>
            </a:r>
            <a:r>
              <a:rPr lang="en-US" altLang="ko-KR" sz="1100" dirty="0" smtClean="0">
                <a:hlinkClick r:id="rId2"/>
              </a:rPr>
              <a:t>interborn@theborn.co.kr</a:t>
            </a:r>
            <a:endParaRPr lang="en-US" altLang="ko-KR" sz="1100" dirty="0" smtClean="0"/>
          </a:p>
          <a:p>
            <a:r>
              <a:rPr lang="en-US" altLang="ko-KR" sz="1100" dirty="0" smtClean="0"/>
              <a:t>5. </a:t>
            </a:r>
            <a:r>
              <a:rPr lang="ko-KR" altLang="en-US" sz="1100" dirty="0" smtClean="0"/>
              <a:t>첨부파일 및 자격요건 참고</a:t>
            </a:r>
            <a:endParaRPr lang="en-US" altLang="ko-KR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343689"/>
            <a:ext cx="5674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“</a:t>
            </a:r>
            <a:r>
              <a:rPr lang="ko-KR" altLang="en-US" sz="1200" b="1" dirty="0" err="1" smtClean="0"/>
              <a:t>더본코리아</a:t>
            </a:r>
            <a:r>
              <a:rPr lang="ko-KR" altLang="en-US" sz="1200" b="1" dirty="0" smtClean="0"/>
              <a:t> 인테리어 시공 제휴업체 모집공고</a:t>
            </a:r>
            <a:r>
              <a:rPr lang="en-US" altLang="ko-KR" sz="1200" b="1" dirty="0" smtClean="0"/>
              <a:t>”</a:t>
            </a:r>
            <a:r>
              <a:rPr lang="ko-KR" altLang="en-US" sz="1200" b="1" dirty="0" smtClean="0"/>
              <a:t> </a:t>
            </a:r>
            <a:r>
              <a:rPr lang="ko-KR" altLang="en-US" sz="1200" b="1" dirty="0" smtClean="0"/>
              <a:t> </a:t>
            </a:r>
            <a:r>
              <a:rPr lang="ko-KR" altLang="en-US" sz="1200" b="1" dirty="0" smtClean="0"/>
              <a:t>팝업 디자인 요청</a:t>
            </a:r>
            <a:r>
              <a:rPr lang="en-US" altLang="ko-KR" sz="1200" b="1" dirty="0" smtClean="0"/>
              <a:t>_1440*2380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0103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108</Words>
  <Application>Microsoft Office PowerPoint</Application>
  <PresentationFormat>화면 슬라이드 쇼(4:3)</PresentationFormat>
  <Paragraphs>18</Paragraphs>
  <Slides>1</Slides>
  <Notes>0</Notes>
  <HiddenSlides>0</HiddenSlides>
  <MMClips>0</MMClips>
  <ScaleCrop>false</ScaleCrop>
  <HeadingPairs>
    <vt:vector baseType="variant" size="4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baseType="lpstr" size="2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2019-12-26T07:01:19Z</dcterms:created>
  <dc:creator>user</dc:creator>
  <cp:lastModifiedBy>장연수</cp:lastModifiedBy>
  <dcterms:modified xsi:type="dcterms:W3CDTF">2020-01-28T10:43:22Z</dcterms:modified>
  <cp:revision>9</cp:revision>
  <dc:title>PowerPoint 프레젠테이션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FDRClass" pid="2">
    <vt:lpwstr>0</vt:lpwstr>
  </property>
  <property fmtid="{D5CDD505-2E9C-101B-9397-08002B2CF9AE}" name="FDRSet" pid="3">
    <vt:lpwstr>manual</vt:lpwstr>
  </property>
  <property pid="4" fmtid="{D5CDD505-2E9C-101B-9397-08002B2CF9AE}" name="Fasoo_Trace_ID">
    <vt:lpwstr>eyAibm9kZUNvdW50IjogNCwgIm5vZGUxIiA6IHsiZHNkIjoiMDEwMDAwMDAwMDAwMTgyNiIsImxvZ1RpbWUiOiIyMDE5LTEyLTI2VDA3OjM2OjI2WiIsInBJRCI6MSwidHJhY2VJZCI6IjMyQUE0NEZDMzdCODRGRjU5QjEyNjNGQzdFQkQwNkI4IiwidXNlckNvZGUiOiJib3JuaGgifSwibm9kZTIiIDogeyJkc2QiOiIwMTAwMDAwMDAwMDAxODI2IiwibG9nVGltZSI6IjIwMTktMTItMjZUMDc6MzY6MjZaIiwicElEIjoxLCJ0cmFjZUlkIjoiMzJBQTQ0RkMzN0I4NEZGNTlCMTI2M0ZDN0VCRDA2QjgiLCJ1c2VyQ29kZSI6ImJvcm5oaCJ9LCJub2RlMyIgOiB7ImRzZCI6IjAxMDAwMDAwMDAwMDE4MjYiLCJsb2dUaW1lIjoiMjAxOS0xMi0zMFQwNzowNDoyOVoiLCJwSUQiOjEsInRyYWNlSWQiOiI4NUVGRDBENTc1NkU0MzNEOThEMjFCODhERjMzRTdBNiIsInVzZXJDb2RlIjoiYm9ybmhoIn0sIm5vZGU0IiA6IHsiZHNkIjoiMDEwMDAwMDAwMDAwMTgyNiIsImxvZ1RpbWUiOiIyMDIwLTAxLTI4VDEwOjIwOjAyWiIsInBJRCI6MSwidHJhY2VJZCI6IkI1MDk1QjUxNTJCRjQ3MkE4QzVDNDYzQTMyRDM1RTY4IiwidXNlckNvZGUiOiJpbnRlcmJvcm4ifSwibm9kZTUiIDogeyAidXNlckNvZGUiIDogImhta2ltIiwgInRyYWNlSWQiIDogIjlGNEVDRjc4NzkwODAwNjdFOTRCQUJENkYzRTA2NjQzIiwgImRzZCIgOiAiMDAwMDAwMDAwMDAwMDAwMCIsICJwSUQiIDogIjIwNDgiLCAibG9nVGltZSIgOiAiMjAyMC0wMS0yOVQwNjowMDo1M1oiIH19</vt:lpwstr>
  </property>
</Properties>
</file>